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59" r:id="rId3"/>
    <p:sldId id="258" r:id="rId4"/>
    <p:sldId id="256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8"/>
    <a:srgbClr val="4472C4"/>
    <a:srgbClr val="00008F"/>
    <a:srgbClr val="000090"/>
    <a:srgbClr val="FFFFFF"/>
    <a:srgbClr val="000096"/>
    <a:srgbClr val="0350AA"/>
    <a:srgbClr val="D04A37"/>
    <a:srgbClr val="BE4346"/>
    <a:srgbClr val="642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6" autoAdjust="0"/>
    <p:restoredTop sz="94660"/>
  </p:normalViewPr>
  <p:slideViewPr>
    <p:cSldViewPr snapToGrid="0">
      <p:cViewPr varScale="1">
        <p:scale>
          <a:sx n="67" d="100"/>
          <a:sy n="67" d="100"/>
        </p:scale>
        <p:origin x="7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780362-7DD4-442E-8722-51B0DE7AB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69FF7-A986-42B8-8452-C0BCDE47C0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5EBB8-5DF1-4AC6-9CE0-A70A7097C2C9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A304C-9BCB-4C3A-B611-1B9B5F46A7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95C9F-2DC8-463A-A1E3-9ECD2D683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553C-3810-4C74-A9C7-23031C313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2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7E9B8-6A93-458E-9793-D9FE403B81A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E6876-A9B9-43AB-8344-AA91D1963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17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10D9-D03A-4E17-A564-F4ED22E5C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50BA9-3E1E-4163-87C0-5F56ED998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B0159-23FA-4E55-817E-4B607E69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1174C-6E63-4674-95D3-E47992EE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F566-7F4E-45B0-AD5C-D26B42C8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me Placeholder">
            <a:extLst>
              <a:ext uri="{FF2B5EF4-FFF2-40B4-BE49-F238E27FC236}">
                <a16:creationId xmlns:a16="http://schemas.microsoft.com/office/drawing/2014/main" id="{9A1DE50D-1C83-4D74-903C-A1F62257CDB4}"/>
              </a:ext>
            </a:extLst>
          </p:cNvPr>
          <p:cNvSpPr txBox="1">
            <a:spLocks/>
          </p:cNvSpPr>
          <p:nvPr userDrawn="1"/>
        </p:nvSpPr>
        <p:spPr>
          <a:xfrm>
            <a:off x="2486025" y="56245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7C988E-751C-4D5C-ADF9-E88D908EBC34}" type="datetimeFigureOut">
              <a:rPr lang="en-US" smtClean="0"/>
              <a:pPr/>
              <a:t>6/9/2021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5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EAC8-2190-4DDE-9C62-A886CAA6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55857-B671-4436-A47D-61F3764AE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97E15-7652-4E3F-A70F-A11C6C07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F2826-6181-4A7F-A9D4-F1ADF3B1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AAE86-7E0D-4C72-BB08-661D6DA8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6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59EEF-EB31-45CF-B214-4E6A5D98B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A4515-9444-406A-98B2-1ADAF663D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4AC8E-4502-4039-82F6-2E9B366F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2D56F-DA81-485C-912A-B30BE0E3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BDD57-BCBF-430C-8EC4-B75F0430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1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E7CA-DF65-4CAD-9742-81214AA7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9124-7E71-4673-A169-7E48B1EC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1A880-B83F-4012-8842-AE2F26AF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556AD-1C2E-4AB9-9548-E8A5283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C4B37-C72D-4C36-ABF4-0915BDF4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3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8D4B-ACCD-46E8-B129-4335B652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48FD5-825D-4D1D-8E9F-81540BC8B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15D4-24CE-45B3-9FCA-00B7D23E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E0D3-B67E-40B6-8D3C-89F8AADC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05E56-865E-47ED-A1D1-C7A076EA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5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2856-449B-48DE-8230-72301BA9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24CA2-FB7A-4FFE-AF71-91D95FC14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BDFE-D640-4EC1-954F-524568BFC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CC07F-CF13-4696-ACA4-58F6DFEE9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14F48-ED1C-4D0E-9624-32E49EBF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D8CA7-229E-465A-951F-472348B4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4D-B28E-4A3F-9B8C-8E3472AD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778BB-5458-4EBB-B016-75D122F59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41071-30CF-456E-A619-C4CF054C6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DB410-13BD-4C08-94AF-99519BEE4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738DD-5002-43BF-A17D-56B742A65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47DF7-C20B-4E67-878F-7449A23E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08680-AF90-47FB-9573-312F2235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822F2-AA09-4620-A099-627C1163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9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192F-4A53-4DA2-B1FD-11890695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2DCEE-2977-4D08-B9CB-FE39DDFB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C481E-F1C5-4A65-891E-CDE56541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0C056-CB42-4F7F-8BA4-DBC5D632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A0BC7-41D5-4F69-951D-AED463C7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33F0BD-3636-420F-BD4B-315D886B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1EAF-BE0E-433C-BBE6-3FCE7087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1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1CDC-3E51-4F50-A21E-F68F2398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37E13-28C1-4BC7-82BF-F23B469B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09049-269A-4139-B694-9027B47C4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61781-9D76-4808-BB4F-2AD15DBF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30751-BF16-4C1E-B03D-FCD43233A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C396C-D5C7-4F48-B76C-07759C0D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30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2E0B-2A56-430F-939D-CC4763A2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74EE1B-3F63-4173-AC4C-054DC001D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D5600-F385-45D8-B0B5-59AC73DAA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DF007-749E-4CF2-939D-7AABBC36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0B732-624D-4CE0-A300-AF27DEB3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62979-2B84-4576-B0DA-7DD6C92A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4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A2BF67-CCFC-4746-90A2-1A8F71ED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C171F-5312-4921-B2AD-7D5C6575F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1159A-A999-4F07-8ED3-E3D6A0AC7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988E-751C-4D5C-ADF9-E88D908EBC3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8C054-DD29-4B56-9D40-221A82C70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E4FC7-334A-4EA0-90B1-8CCE99CEC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A867-4CF0-4C19-926A-35D38F13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4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ogo.wine/logo/Windows_7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openxmlformats.org/officeDocument/2006/relationships/hyperlink" Target="http://www.maketecheasier.com/things-about-windows-7s-calculator-you-didnt-know/" TargetMode="External"/><Relationship Id="rId7" Type="http://schemas.openxmlformats.org/officeDocument/2006/relationships/hyperlink" Target="https://helloacm.com/how-to-empty-recycle-bin-when-it-hangs-due-to-lots-of-files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microsoft.com/office/2007/relationships/hdphoto" Target="../media/hdphoto2.wdp"/><Relationship Id="rId2" Type="http://schemas.openxmlformats.org/officeDocument/2006/relationships/audio" Target="../media/audio1.wav"/><Relationship Id="rId16" Type="http://schemas.openxmlformats.org/officeDocument/2006/relationships/image" Target="../media/image15.pn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audio" Target="../media/audio1.wav"/><Relationship Id="rId10" Type="http://schemas.openxmlformats.org/officeDocument/2006/relationships/hyperlink" Target="https://wparena.com/official-windows-7-wallpaper/" TargetMode="External"/><Relationship Id="rId19" Type="http://schemas.openxmlformats.org/officeDocument/2006/relationships/hyperlink" Target="http://www.clipartbest.com/sticky-note-icon-png" TargetMode="External"/><Relationship Id="rId4" Type="http://schemas.openxmlformats.org/officeDocument/2006/relationships/hyperlink" Target="http://getwallpapers.com/collection/windows-7-desktop-backgrounds" TargetMode="External"/><Relationship Id="rId9" Type="http://schemas.microsoft.com/office/2007/relationships/hdphoto" Target="../media/hdphoto1.wdp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go.wine/logo/Windows_7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B1D827CC-A890-4420-AE0B-D1114E2306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562" y="2052638"/>
            <a:ext cx="32488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94A48A-F081-4D42-A97E-7FB5C92405EE}"/>
              </a:ext>
            </a:extLst>
          </p:cNvPr>
          <p:cNvSpPr txBox="1"/>
          <p:nvPr/>
        </p:nvSpPr>
        <p:spPr>
          <a:xfrm>
            <a:off x="5173791" y="4300538"/>
            <a:ext cx="184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Starting Windows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49607-0C0B-44E6-A37F-D2F4773C9ECF}"/>
              </a:ext>
            </a:extLst>
          </p:cNvPr>
          <p:cNvSpPr txBox="1"/>
          <p:nvPr/>
        </p:nvSpPr>
        <p:spPr>
          <a:xfrm>
            <a:off x="4967258" y="6176963"/>
            <a:ext cx="225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© Microsoft Corporation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CEAE6D-DA9A-4856-A6A8-2CFE15C8B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E0B2D5E-74D2-45D8-BF03-FF4C7B53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0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561F5D4-6401-472C-A932-4FFDFB4DB8E7}"/>
              </a:ext>
            </a:extLst>
          </p:cNvPr>
          <p:cNvGrpSpPr/>
          <p:nvPr/>
        </p:nvGrpSpPr>
        <p:grpSpPr>
          <a:xfrm>
            <a:off x="5360876" y="2707183"/>
            <a:ext cx="1470247" cy="400110"/>
            <a:chOff x="5257624" y="3050083"/>
            <a:chExt cx="1470247" cy="4001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06EB9E-CCBB-4E21-A310-24CDB78A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624" y="3097738"/>
              <a:ext cx="304800" cy="30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C742C1-60E1-408F-A971-5E2F1979340F}"/>
                </a:ext>
              </a:extLst>
            </p:cNvPr>
            <p:cNvSpPr txBox="1"/>
            <p:nvPr/>
          </p:nvSpPr>
          <p:spPr>
            <a:xfrm>
              <a:off x="5562424" y="3050083"/>
              <a:ext cx="1165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Welcome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C2FF89-06C1-469E-A2A1-1D5C25625300}"/>
              </a:ext>
            </a:extLst>
          </p:cNvPr>
          <p:cNvGrpSpPr/>
          <p:nvPr/>
        </p:nvGrpSpPr>
        <p:grpSpPr>
          <a:xfrm>
            <a:off x="4063332" y="6016625"/>
            <a:ext cx="4065336" cy="595670"/>
            <a:chOff x="3738677" y="6064250"/>
            <a:chExt cx="4065336" cy="5956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76EFAD-C4DC-4F03-B9C6-C157EB3F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738677" y="6064250"/>
              <a:ext cx="847725" cy="5651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9158B0-E321-46AC-97E2-339582A6AB4A}"/>
                </a:ext>
              </a:extLst>
            </p:cNvPr>
            <p:cNvSpPr txBox="1"/>
            <p:nvPr/>
          </p:nvSpPr>
          <p:spPr>
            <a:xfrm>
              <a:off x="4363584" y="6085215"/>
              <a:ext cx="3440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Windows 7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in PowerPoint</a:t>
              </a:r>
              <a:endParaRPr 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6E0A72-43B6-4DAE-905D-934F2892DE60}"/>
                </a:ext>
              </a:extLst>
            </p:cNvPr>
            <p:cNvSpPr/>
            <p:nvPr/>
          </p:nvSpPr>
          <p:spPr>
            <a:xfrm>
              <a:off x="5794686" y="6195824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®</a:t>
              </a:r>
              <a:endParaRPr lang="en-US" sz="1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8892-33F3-40BE-992F-5B865586A69A}"/>
                </a:ext>
              </a:extLst>
            </p:cNvPr>
            <p:cNvSpPr/>
            <p:nvPr/>
          </p:nvSpPr>
          <p:spPr>
            <a:xfrm>
              <a:off x="4231977" y="638292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®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039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>
            <a:extLst>
              <a:ext uri="{FF2B5EF4-FFF2-40B4-BE49-F238E27FC236}">
                <a16:creationId xmlns:a16="http://schemas.microsoft.com/office/drawing/2014/main" id="{74F0930E-4AEA-4C61-98F9-C34CC8F97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2000" cy="68465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Icon Computer">
            <a:extLst>
              <a:ext uri="{FF2B5EF4-FFF2-40B4-BE49-F238E27FC236}">
                <a16:creationId xmlns:a16="http://schemas.microsoft.com/office/drawing/2014/main" id="{2E95B41D-25A2-48C4-9FA5-10BD614B6660}"/>
              </a:ext>
            </a:extLst>
          </p:cNvPr>
          <p:cNvGrpSpPr/>
          <p:nvPr/>
        </p:nvGrpSpPr>
        <p:grpSpPr>
          <a:xfrm>
            <a:off x="114240" y="1049834"/>
            <a:ext cx="733855" cy="764084"/>
            <a:chOff x="114240" y="142875"/>
            <a:chExt cx="733855" cy="764084"/>
          </a:xfrm>
        </p:grpSpPr>
        <p:pic>
          <p:nvPicPr>
            <p:cNvPr id="14" name="Icon">
              <a:extLst>
                <a:ext uri="{FF2B5EF4-FFF2-40B4-BE49-F238E27FC236}">
                  <a16:creationId xmlns:a16="http://schemas.microsoft.com/office/drawing/2014/main" id="{BF2D6D3E-801E-4054-AF95-038F9448C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5420" y="142875"/>
              <a:ext cx="548640" cy="548640"/>
            </a:xfrm>
            <a:prstGeom prst="rect">
              <a:avLst/>
            </a:prstGeom>
          </p:spPr>
        </p:pic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78FC5CC6-4F44-4A26-9D7E-713AA7B19558}"/>
                </a:ext>
              </a:extLst>
            </p:cNvPr>
            <p:cNvSpPr txBox="1"/>
            <p:nvPr/>
          </p:nvSpPr>
          <p:spPr>
            <a:xfrm>
              <a:off x="114240" y="691515"/>
              <a:ext cx="73385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Computer</a:t>
              </a:r>
            </a:p>
          </p:txBody>
        </p:sp>
      </p:grpSp>
      <p:grpSp>
        <p:nvGrpSpPr>
          <p:cNvPr id="7" name="Icon Bin">
            <a:extLst>
              <a:ext uri="{FF2B5EF4-FFF2-40B4-BE49-F238E27FC236}">
                <a16:creationId xmlns:a16="http://schemas.microsoft.com/office/drawing/2014/main" id="{2A3B4A59-26D5-4987-8949-D46872B2A595}"/>
              </a:ext>
            </a:extLst>
          </p:cNvPr>
          <p:cNvGrpSpPr/>
          <p:nvPr/>
        </p:nvGrpSpPr>
        <p:grpSpPr>
          <a:xfrm>
            <a:off x="71120" y="142875"/>
            <a:ext cx="820096" cy="764719"/>
            <a:chOff x="71120" y="142875"/>
            <a:chExt cx="820096" cy="764719"/>
          </a:xfrm>
        </p:grpSpPr>
        <p:pic>
          <p:nvPicPr>
            <p:cNvPr id="5" name="Icon">
              <a:extLst>
                <a:ext uri="{FF2B5EF4-FFF2-40B4-BE49-F238E27FC236}">
                  <a16:creationId xmlns:a16="http://schemas.microsoft.com/office/drawing/2014/main" id="{D276B4C7-945A-4665-8438-24744A8CE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85420" y="142875"/>
              <a:ext cx="548640" cy="548640"/>
            </a:xfrm>
            <a:prstGeom prst="rect">
              <a:avLst/>
            </a:prstGeom>
          </p:spPr>
        </p:pic>
        <p:sp>
          <p:nvSpPr>
            <p:cNvPr id="6" name="Label">
              <a:extLst>
                <a:ext uri="{FF2B5EF4-FFF2-40B4-BE49-F238E27FC236}">
                  <a16:creationId xmlns:a16="http://schemas.microsoft.com/office/drawing/2014/main" id="{A0E3C0AE-9D8F-4F91-A2E6-03A3260877CB}"/>
                </a:ext>
              </a:extLst>
            </p:cNvPr>
            <p:cNvSpPr txBox="1"/>
            <p:nvPr/>
          </p:nvSpPr>
          <p:spPr>
            <a:xfrm>
              <a:off x="71120" y="692150"/>
              <a:ext cx="82009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Recycle Bin</a:t>
              </a:r>
            </a:p>
          </p:txBody>
        </p:sp>
      </p:grpSp>
      <p:grpSp>
        <p:nvGrpSpPr>
          <p:cNvPr id="32" name="Taskbar">
            <a:extLst>
              <a:ext uri="{FF2B5EF4-FFF2-40B4-BE49-F238E27FC236}">
                <a16:creationId xmlns:a16="http://schemas.microsoft.com/office/drawing/2014/main" id="{B3ECD450-C968-4F9E-BEA6-C1E3982A1AAE}"/>
              </a:ext>
            </a:extLst>
          </p:cNvPr>
          <p:cNvGrpSpPr/>
          <p:nvPr/>
        </p:nvGrpSpPr>
        <p:grpSpPr>
          <a:xfrm>
            <a:off x="0" y="6421131"/>
            <a:ext cx="12192000" cy="436870"/>
            <a:chOff x="0" y="6308090"/>
            <a:chExt cx="12192000" cy="549952"/>
          </a:xfrm>
        </p:grpSpPr>
        <p:pic>
          <p:nvPicPr>
            <p:cNvPr id="18" name="Background">
              <a:extLst>
                <a:ext uri="{FF2B5EF4-FFF2-40B4-BE49-F238E27FC236}">
                  <a16:creationId xmlns:a16="http://schemas.microsoft.com/office/drawing/2014/main" id="{44BE4A1A-4A97-46A8-B4F0-884FF991E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/>
          </p:blipFill>
          <p:spPr>
            <a:xfrm>
              <a:off x="0" y="6308127"/>
              <a:ext cx="12192000" cy="549915"/>
            </a:xfrm>
            <a:prstGeom prst="rect">
              <a:avLst/>
            </a:prstGeom>
          </p:spPr>
        </p:pic>
        <p:sp>
          <p:nvSpPr>
            <p:cNvPr id="8" name="Taskbar">
              <a:extLst>
                <a:ext uri="{FF2B5EF4-FFF2-40B4-BE49-F238E27FC236}">
                  <a16:creationId xmlns:a16="http://schemas.microsoft.com/office/drawing/2014/main" id="{EDF9D024-98D7-48C6-A8FD-03FF6E193EDA}"/>
                </a:ext>
              </a:extLst>
            </p:cNvPr>
            <p:cNvSpPr/>
            <p:nvPr/>
          </p:nvSpPr>
          <p:spPr>
            <a:xfrm>
              <a:off x="0" y="6308090"/>
              <a:ext cx="12192000" cy="538480"/>
            </a:xfrm>
            <a:prstGeom prst="rect">
              <a:avLst/>
            </a:prstGeom>
            <a:solidFill>
              <a:srgbClr val="000000">
                <a:alpha val="15000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askbar Glass Effect">
              <a:extLst>
                <a:ext uri="{FF2B5EF4-FFF2-40B4-BE49-F238E27FC236}">
                  <a16:creationId xmlns:a16="http://schemas.microsoft.com/office/drawing/2014/main" id="{B78C4047-6790-44F5-A427-BFB956D6D951}"/>
                </a:ext>
              </a:extLst>
            </p:cNvPr>
            <p:cNvSpPr/>
            <p:nvPr/>
          </p:nvSpPr>
          <p:spPr>
            <a:xfrm>
              <a:off x="0" y="6319520"/>
              <a:ext cx="12192000" cy="538480"/>
            </a:xfrm>
            <a:prstGeom prst="rect">
              <a:avLst/>
            </a:prstGeom>
            <a:gradFill>
              <a:gsLst>
                <a:gs pos="35000">
                  <a:schemeClr val="bg1">
                    <a:alpha val="30000"/>
                  </a:schemeClr>
                </a:gs>
                <a:gs pos="70240">
                  <a:schemeClr val="bg1">
                    <a:alpha val="0"/>
                  </a:schemeClr>
                </a:gs>
                <a:gs pos="52000">
                  <a:schemeClr val="tx1">
                    <a:alpha val="5000"/>
                  </a:schemeClr>
                </a:gs>
                <a:gs pos="50000">
                  <a:schemeClr val="bg1">
                    <a:alpha val="20000"/>
                  </a:schemeClr>
                </a:gs>
                <a:gs pos="44000">
                  <a:schemeClr val="bg1">
                    <a:alpha val="15000"/>
                  </a:schemeClr>
                </a:gs>
                <a:gs pos="41000">
                  <a:srgbClr val="000000">
                    <a:alpha val="5000"/>
                  </a:srgbClr>
                </a:gs>
                <a:gs pos="38000">
                  <a:srgbClr val="000000">
                    <a:alpha val="5000"/>
                  </a:srgbClr>
                </a:gs>
                <a:gs pos="25000">
                  <a:schemeClr val="bg1">
                    <a:alpha val="30000"/>
                  </a:schemeClr>
                </a:gs>
                <a:gs pos="100000">
                  <a:srgbClr val="000000">
                    <a:alpha val="20000"/>
                  </a:srgbClr>
                </a:gs>
                <a:gs pos="0">
                  <a:srgbClr val="000000">
                    <a:alpha val="5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Taskbar Shade">
              <a:extLst>
                <a:ext uri="{FF2B5EF4-FFF2-40B4-BE49-F238E27FC236}">
                  <a16:creationId xmlns:a16="http://schemas.microsoft.com/office/drawing/2014/main" id="{4041A366-ADD4-474F-8A1B-18FBD4BBDF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19520"/>
              <a:ext cx="12192000" cy="0"/>
            </a:xfrm>
            <a:prstGeom prst="line">
              <a:avLst/>
            </a:prstGeom>
            <a:ln w="6350">
              <a:solidFill>
                <a:schemeClr val="bg1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Taskbar Border">
              <a:extLst>
                <a:ext uri="{FF2B5EF4-FFF2-40B4-BE49-F238E27FC236}">
                  <a16:creationId xmlns:a16="http://schemas.microsoft.com/office/drawing/2014/main" id="{53BD72E8-BC66-4604-842E-D5B70DD792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08090"/>
              <a:ext cx="1219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Show Desktop">
            <a:extLst>
              <a:ext uri="{FF2B5EF4-FFF2-40B4-BE49-F238E27FC236}">
                <a16:creationId xmlns:a16="http://schemas.microsoft.com/office/drawing/2014/main" id="{48E4F7FB-83A3-406B-BDCF-EA0B8F964EDE}"/>
              </a:ext>
            </a:extLst>
          </p:cNvPr>
          <p:cNvGrpSpPr/>
          <p:nvPr/>
        </p:nvGrpSpPr>
        <p:grpSpPr>
          <a:xfrm>
            <a:off x="12021609" y="6419734"/>
            <a:ext cx="168810" cy="436902"/>
            <a:chOff x="12021609" y="6418146"/>
            <a:chExt cx="168810" cy="436902"/>
          </a:xfrm>
        </p:grpSpPr>
        <p:sp>
          <p:nvSpPr>
            <p:cNvPr id="10" name="Show Desktop">
              <a:extLst>
                <a:ext uri="{FF2B5EF4-FFF2-40B4-BE49-F238E27FC236}">
                  <a16:creationId xmlns:a16="http://schemas.microsoft.com/office/drawing/2014/main" id="{BB65D964-231F-45AD-93B6-1FE834AB8715}"/>
                </a:ext>
              </a:extLst>
            </p:cNvPr>
            <p:cNvSpPr/>
            <p:nvPr/>
          </p:nvSpPr>
          <p:spPr>
            <a:xfrm>
              <a:off x="12021609" y="6418146"/>
              <a:ext cx="168810" cy="436902"/>
            </a:xfrm>
            <a:prstGeom prst="roundRect">
              <a:avLst>
                <a:gd name="adj" fmla="val 12450"/>
              </a:avLst>
            </a:prstGeom>
            <a:gradFill>
              <a:gsLst>
                <a:gs pos="22000">
                  <a:schemeClr val="bg1">
                    <a:alpha val="30000"/>
                  </a:schemeClr>
                </a:gs>
                <a:gs pos="0">
                  <a:schemeClr val="bg1"/>
                </a:gs>
                <a:gs pos="32000">
                  <a:schemeClr val="tx1">
                    <a:alpha val="20000"/>
                  </a:schemeClr>
                </a:gs>
                <a:gs pos="35000">
                  <a:schemeClr val="tx1">
                    <a:alpha val="19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360000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Shadow">
              <a:extLst>
                <a:ext uri="{FF2B5EF4-FFF2-40B4-BE49-F238E27FC236}">
                  <a16:creationId xmlns:a16="http://schemas.microsoft.com/office/drawing/2014/main" id="{C7D77CF1-5706-45F0-8325-81DAD100F430}"/>
                </a:ext>
              </a:extLst>
            </p:cNvPr>
            <p:cNvSpPr/>
            <p:nvPr/>
          </p:nvSpPr>
          <p:spPr>
            <a:xfrm>
              <a:off x="12028488" y="6426968"/>
              <a:ext cx="155835" cy="420624"/>
            </a:xfrm>
            <a:prstGeom prst="roundRect">
              <a:avLst>
                <a:gd name="adj" fmla="val 12450"/>
              </a:avLst>
            </a:prstGeom>
            <a:noFill/>
            <a:ln w="190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Item IE">
            <a:extLst>
              <a:ext uri="{FF2B5EF4-FFF2-40B4-BE49-F238E27FC236}">
                <a16:creationId xmlns:a16="http://schemas.microsoft.com/office/drawing/2014/main" id="{14AD4CB7-D888-4DC1-90F0-0381EC32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" y="6452380"/>
            <a:ext cx="365320" cy="3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tem Media Player">
            <a:extLst>
              <a:ext uri="{FF2B5EF4-FFF2-40B4-BE49-F238E27FC236}">
                <a16:creationId xmlns:a16="http://schemas.microsoft.com/office/drawing/2014/main" id="{D1CD9A20-8CC3-4906-BBA0-231476D39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24" y="6434754"/>
            <a:ext cx="377030" cy="37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Item Bin">
            <a:extLst>
              <a:ext uri="{FF2B5EF4-FFF2-40B4-BE49-F238E27FC236}">
                <a16:creationId xmlns:a16="http://schemas.microsoft.com/office/drawing/2014/main" id="{ECE1B785-EDD9-4093-91E3-7A91D841F86E}"/>
              </a:ext>
            </a:extLst>
          </p:cNvPr>
          <p:cNvGrpSpPr/>
          <p:nvPr/>
        </p:nvGrpSpPr>
        <p:grpSpPr>
          <a:xfrm>
            <a:off x="1715889" y="6416558"/>
            <a:ext cx="555624" cy="436902"/>
            <a:chOff x="1715889" y="6416558"/>
            <a:chExt cx="555624" cy="436902"/>
          </a:xfrm>
        </p:grpSpPr>
        <p:sp>
          <p:nvSpPr>
            <p:cNvPr id="77" name="Frame">
              <a:extLst>
                <a:ext uri="{FF2B5EF4-FFF2-40B4-BE49-F238E27FC236}">
                  <a16:creationId xmlns:a16="http://schemas.microsoft.com/office/drawing/2014/main" id="{4251370F-D3A8-41A0-88C2-ED458042D651}"/>
                </a:ext>
              </a:extLst>
            </p:cNvPr>
            <p:cNvSpPr/>
            <p:nvPr/>
          </p:nvSpPr>
          <p:spPr>
            <a:xfrm>
              <a:off x="1715889" y="6416558"/>
              <a:ext cx="555624" cy="436902"/>
            </a:xfrm>
            <a:prstGeom prst="roundRect">
              <a:avLst>
                <a:gd name="adj" fmla="val 7363"/>
              </a:avLst>
            </a:prstGeom>
            <a:gradFill>
              <a:gsLst>
                <a:gs pos="38000">
                  <a:srgbClr val="FFFFFF">
                    <a:alpha val="0"/>
                  </a:srgbClr>
                </a:gs>
                <a:gs pos="22000">
                  <a:schemeClr val="bg1">
                    <a:alpha val="50000"/>
                  </a:schemeClr>
                </a:gs>
                <a:gs pos="0">
                  <a:schemeClr val="bg1"/>
                </a:gs>
                <a:gs pos="100000">
                  <a:schemeClr val="bg1">
                    <a:alpha val="30000"/>
                  </a:schemeClr>
                </a:gs>
              </a:gsLst>
              <a:lin ang="360000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Shadow">
              <a:extLst>
                <a:ext uri="{FF2B5EF4-FFF2-40B4-BE49-F238E27FC236}">
                  <a16:creationId xmlns:a16="http://schemas.microsoft.com/office/drawing/2014/main" id="{5E2EEDBD-7D15-47B3-9990-F12C8151106B}"/>
                </a:ext>
              </a:extLst>
            </p:cNvPr>
            <p:cNvSpPr/>
            <p:nvPr/>
          </p:nvSpPr>
          <p:spPr>
            <a:xfrm>
              <a:off x="1724025" y="6422511"/>
              <a:ext cx="539496" cy="420624"/>
            </a:xfrm>
            <a:prstGeom prst="roundRect">
              <a:avLst>
                <a:gd name="adj" fmla="val 7166"/>
              </a:avLst>
            </a:prstGeom>
            <a:noFill/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Icon">
              <a:extLst>
                <a:ext uri="{FF2B5EF4-FFF2-40B4-BE49-F238E27FC236}">
                  <a16:creationId xmlns:a16="http://schemas.microsoft.com/office/drawing/2014/main" id="{F111CEF1-7199-4B10-82F8-88BC83F6B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847288" y="6486487"/>
              <a:ext cx="301028" cy="301028"/>
            </a:xfrm>
            <a:prstGeom prst="rect">
              <a:avLst/>
            </a:prstGeom>
          </p:spPr>
        </p:pic>
      </p:grpSp>
      <p:grpSp>
        <p:nvGrpSpPr>
          <p:cNvPr id="73" name="Item Computer">
            <a:extLst>
              <a:ext uri="{FF2B5EF4-FFF2-40B4-BE49-F238E27FC236}">
                <a16:creationId xmlns:a16="http://schemas.microsoft.com/office/drawing/2014/main" id="{B3B89172-156A-4174-8ADF-DDA1B7A49051}"/>
              </a:ext>
            </a:extLst>
          </p:cNvPr>
          <p:cNvGrpSpPr/>
          <p:nvPr/>
        </p:nvGrpSpPr>
        <p:grpSpPr>
          <a:xfrm>
            <a:off x="1715889" y="6416525"/>
            <a:ext cx="555624" cy="436902"/>
            <a:chOff x="1715889" y="6416864"/>
            <a:chExt cx="555624" cy="436902"/>
          </a:xfrm>
        </p:grpSpPr>
        <p:sp>
          <p:nvSpPr>
            <p:cNvPr id="74" name="Frame">
              <a:extLst>
                <a:ext uri="{FF2B5EF4-FFF2-40B4-BE49-F238E27FC236}">
                  <a16:creationId xmlns:a16="http://schemas.microsoft.com/office/drawing/2014/main" id="{D4D8BAFB-F026-4F58-AFB6-166F0BCA4E4F}"/>
                </a:ext>
              </a:extLst>
            </p:cNvPr>
            <p:cNvSpPr/>
            <p:nvPr/>
          </p:nvSpPr>
          <p:spPr>
            <a:xfrm>
              <a:off x="1715889" y="6416864"/>
              <a:ext cx="555624" cy="436902"/>
            </a:xfrm>
            <a:prstGeom prst="roundRect">
              <a:avLst>
                <a:gd name="adj" fmla="val 7363"/>
              </a:avLst>
            </a:prstGeom>
            <a:gradFill>
              <a:gsLst>
                <a:gs pos="38000">
                  <a:srgbClr val="FFFFFF">
                    <a:alpha val="0"/>
                  </a:srgbClr>
                </a:gs>
                <a:gs pos="22000">
                  <a:schemeClr val="bg1">
                    <a:alpha val="50000"/>
                  </a:schemeClr>
                </a:gs>
                <a:gs pos="0">
                  <a:schemeClr val="bg1"/>
                </a:gs>
                <a:gs pos="100000">
                  <a:schemeClr val="bg1">
                    <a:alpha val="30000"/>
                  </a:schemeClr>
                </a:gs>
              </a:gsLst>
              <a:lin ang="360000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Shadow">
              <a:extLst>
                <a:ext uri="{FF2B5EF4-FFF2-40B4-BE49-F238E27FC236}">
                  <a16:creationId xmlns:a16="http://schemas.microsoft.com/office/drawing/2014/main" id="{EDF44431-5D1F-4BC0-9B58-129920B6FC2F}"/>
                </a:ext>
              </a:extLst>
            </p:cNvPr>
            <p:cNvSpPr/>
            <p:nvPr/>
          </p:nvSpPr>
          <p:spPr>
            <a:xfrm>
              <a:off x="1724025" y="6422511"/>
              <a:ext cx="539496" cy="420624"/>
            </a:xfrm>
            <a:prstGeom prst="roundRect">
              <a:avLst>
                <a:gd name="adj" fmla="val 7166"/>
              </a:avLst>
            </a:prstGeom>
            <a:noFill/>
            <a:ln w="127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Icon">
              <a:extLst>
                <a:ext uri="{FF2B5EF4-FFF2-40B4-BE49-F238E27FC236}">
                  <a16:creationId xmlns:a16="http://schemas.microsoft.com/office/drawing/2014/main" id="{0E2331EB-B918-47D2-B90A-475D194B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46819" y="6449020"/>
              <a:ext cx="321809" cy="321809"/>
            </a:xfrm>
            <a:prstGeom prst="rect">
              <a:avLst/>
            </a:prstGeom>
          </p:spPr>
        </p:pic>
      </p:grpSp>
      <p:sp>
        <p:nvSpPr>
          <p:cNvPr id="33" name="Date">
            <a:extLst>
              <a:ext uri="{FF2B5EF4-FFF2-40B4-BE49-F238E27FC236}">
                <a16:creationId xmlns:a16="http://schemas.microsoft.com/office/drawing/2014/main" id="{A8F8606D-2A01-4D7F-883B-B938DAD2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49489" y="6501401"/>
            <a:ext cx="902811" cy="307777"/>
          </a:xfrm>
        </p:spPr>
        <p:txBody>
          <a:bodyPr wrap="none">
            <a:spAutoFit/>
          </a:bodyPr>
          <a:lstStyle/>
          <a:p>
            <a:fld id="{71BF605B-A8E9-4619-9EC6-1D1E9BE6E2BD}" type="datetime1">
              <a:rPr lang="en-US" sz="1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6/9/2021</a:t>
            </a:fld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Start Button Active">
            <a:extLst>
              <a:ext uri="{FF2B5EF4-FFF2-40B4-BE49-F238E27FC236}">
                <a16:creationId xmlns:a16="http://schemas.microsoft.com/office/drawing/2014/main" id="{31CF7269-4BE8-4457-AD02-83DEDD3D3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00" y="6334173"/>
            <a:ext cx="606511" cy="6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Start Button">
            <a:extLst>
              <a:ext uri="{FF2B5EF4-FFF2-40B4-BE49-F238E27FC236}">
                <a16:creationId xmlns:a16="http://schemas.microsoft.com/office/drawing/2014/main" id="{41D66D23-3378-4938-A027-9C856EBC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60" y="6334173"/>
            <a:ext cx="606511" cy="6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Computer">
            <a:extLst>
              <a:ext uri="{FF2B5EF4-FFF2-40B4-BE49-F238E27FC236}">
                <a16:creationId xmlns:a16="http://schemas.microsoft.com/office/drawing/2014/main" id="{696E90A2-F735-40F2-A451-8FC2BF4B21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18" y="259915"/>
            <a:ext cx="9420423" cy="6054317"/>
          </a:xfrm>
          <a:prstGeom prst="roundRect">
            <a:avLst>
              <a:gd name="adj" fmla="val 987"/>
            </a:avLst>
          </a:prstGeom>
        </p:spPr>
      </p:pic>
      <p:sp>
        <p:nvSpPr>
          <p:cNvPr id="87" name="Computer Close">
            <a:extLst>
              <a:ext uri="{FF2B5EF4-FFF2-40B4-BE49-F238E27FC236}">
                <a16:creationId xmlns:a16="http://schemas.microsoft.com/office/drawing/2014/main" id="{2F0A8D49-06F1-4184-9833-B25B40777F14}"/>
              </a:ext>
            </a:extLst>
          </p:cNvPr>
          <p:cNvSpPr/>
          <p:nvPr/>
        </p:nvSpPr>
        <p:spPr>
          <a:xfrm>
            <a:off x="10525976" y="269448"/>
            <a:ext cx="565357" cy="219502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Bin">
            <a:extLst>
              <a:ext uri="{FF2B5EF4-FFF2-40B4-BE49-F238E27FC236}">
                <a16:creationId xmlns:a16="http://schemas.microsoft.com/office/drawing/2014/main" id="{39075172-3BAA-44F4-A5B8-4E9BD572B9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6" y="207368"/>
            <a:ext cx="9320621" cy="5986797"/>
          </a:xfrm>
          <a:prstGeom prst="roundRect">
            <a:avLst>
              <a:gd name="adj" fmla="val 1102"/>
            </a:avLst>
          </a:prstGeom>
        </p:spPr>
      </p:pic>
      <p:sp>
        <p:nvSpPr>
          <p:cNvPr id="115" name="Bin Close">
            <a:extLst>
              <a:ext uri="{FF2B5EF4-FFF2-40B4-BE49-F238E27FC236}">
                <a16:creationId xmlns:a16="http://schemas.microsoft.com/office/drawing/2014/main" id="{D0CE3C0B-A15E-44B0-B41E-65144211FD67}"/>
              </a:ext>
            </a:extLst>
          </p:cNvPr>
          <p:cNvSpPr/>
          <p:nvPr/>
        </p:nvSpPr>
        <p:spPr>
          <a:xfrm>
            <a:off x="9565862" y="215949"/>
            <a:ext cx="565357" cy="219502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Start Menu">
            <a:extLst>
              <a:ext uri="{FF2B5EF4-FFF2-40B4-BE49-F238E27FC236}">
                <a16:creationId xmlns:a16="http://schemas.microsoft.com/office/drawing/2014/main" id="{88F33AAB-CCE4-4246-B645-89DEAD600631}"/>
              </a:ext>
            </a:extLst>
          </p:cNvPr>
          <p:cNvGrpSpPr/>
          <p:nvPr/>
        </p:nvGrpSpPr>
        <p:grpSpPr>
          <a:xfrm>
            <a:off x="9962" y="1599052"/>
            <a:ext cx="4555353" cy="4813107"/>
            <a:chOff x="9962" y="1483552"/>
            <a:chExt cx="4555353" cy="4813107"/>
          </a:xfrm>
        </p:grpSpPr>
        <p:sp>
          <p:nvSpPr>
            <p:cNvPr id="23" name="Start Menu Glass Effect">
              <a:extLst>
                <a:ext uri="{FF2B5EF4-FFF2-40B4-BE49-F238E27FC236}">
                  <a16:creationId xmlns:a16="http://schemas.microsoft.com/office/drawing/2014/main" id="{DFFBC468-B8F3-4325-9F38-4C2753FB02A4}"/>
                </a:ext>
              </a:extLst>
            </p:cNvPr>
            <p:cNvSpPr/>
            <p:nvPr/>
          </p:nvSpPr>
          <p:spPr>
            <a:xfrm>
              <a:off x="9962" y="1910990"/>
              <a:ext cx="4555352" cy="4374237"/>
            </a:xfrm>
            <a:prstGeom prst="round2SameRect">
              <a:avLst>
                <a:gd name="adj1" fmla="val 2579"/>
                <a:gd name="adj2" fmla="val 0"/>
              </a:avLst>
            </a:prstGeom>
            <a:gradFill>
              <a:gsLst>
                <a:gs pos="35000">
                  <a:schemeClr val="bg1">
                    <a:alpha val="20000"/>
                  </a:schemeClr>
                </a:gs>
                <a:gs pos="70240">
                  <a:schemeClr val="bg1">
                    <a:alpha val="0"/>
                  </a:schemeClr>
                </a:gs>
                <a:gs pos="52000">
                  <a:schemeClr val="tx1">
                    <a:alpha val="5000"/>
                  </a:schemeClr>
                </a:gs>
                <a:gs pos="50000">
                  <a:schemeClr val="bg1">
                    <a:alpha val="15000"/>
                  </a:schemeClr>
                </a:gs>
                <a:gs pos="44000">
                  <a:schemeClr val="bg1">
                    <a:alpha val="15000"/>
                  </a:schemeClr>
                </a:gs>
                <a:gs pos="41000">
                  <a:srgbClr val="000000">
                    <a:alpha val="5000"/>
                  </a:srgbClr>
                </a:gs>
                <a:gs pos="38000">
                  <a:srgbClr val="000000">
                    <a:alpha val="5000"/>
                  </a:srgbClr>
                </a:gs>
                <a:gs pos="25000">
                  <a:schemeClr val="bg1">
                    <a:alpha val="25000"/>
                  </a:schemeClr>
                </a:gs>
                <a:gs pos="100000">
                  <a:srgbClr val="000000">
                    <a:alpha val="20000"/>
                  </a:srgbClr>
                </a:gs>
                <a:gs pos="0">
                  <a:srgbClr val="000000">
                    <a:alpha val="5000"/>
                  </a:srgbClr>
                </a:gs>
              </a:gsLst>
              <a:lin ang="8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t Menu Shade">
              <a:extLst>
                <a:ext uri="{FF2B5EF4-FFF2-40B4-BE49-F238E27FC236}">
                  <a16:creationId xmlns:a16="http://schemas.microsoft.com/office/drawing/2014/main" id="{CE2ADC80-753D-4A6F-9C48-4476AAF6AD82}"/>
                </a:ext>
              </a:extLst>
            </p:cNvPr>
            <p:cNvSpPr/>
            <p:nvPr/>
          </p:nvSpPr>
          <p:spPr>
            <a:xfrm>
              <a:off x="19926" y="1931158"/>
              <a:ext cx="4535424" cy="4361688"/>
            </a:xfrm>
            <a:prstGeom prst="round2SameRect">
              <a:avLst>
                <a:gd name="adj1" fmla="val 2579"/>
                <a:gd name="adj2" fmla="val 0"/>
              </a:avLst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t Menu">
              <a:extLst>
                <a:ext uri="{FF2B5EF4-FFF2-40B4-BE49-F238E27FC236}">
                  <a16:creationId xmlns:a16="http://schemas.microsoft.com/office/drawing/2014/main" id="{50504665-7BC2-472E-961B-A7D81FBD062E}"/>
                </a:ext>
              </a:extLst>
            </p:cNvPr>
            <p:cNvSpPr/>
            <p:nvPr/>
          </p:nvSpPr>
          <p:spPr>
            <a:xfrm>
              <a:off x="9963" y="1912895"/>
              <a:ext cx="4555352" cy="4383764"/>
            </a:xfrm>
            <a:prstGeom prst="round2SameRect">
              <a:avLst>
                <a:gd name="adj1" fmla="val 2579"/>
                <a:gd name="adj2" fmla="val 0"/>
              </a:avLst>
            </a:prstGeom>
            <a:solidFill>
              <a:srgbClr val="033565">
                <a:alpha val="50000"/>
              </a:srgb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Pane">
              <a:extLst>
                <a:ext uri="{FF2B5EF4-FFF2-40B4-BE49-F238E27FC236}">
                  <a16:creationId xmlns:a16="http://schemas.microsoft.com/office/drawing/2014/main" id="{76B588E2-B5B3-4505-88FA-591B4F47315D}"/>
                </a:ext>
              </a:extLst>
            </p:cNvPr>
            <p:cNvSpPr/>
            <p:nvPr/>
          </p:nvSpPr>
          <p:spPr>
            <a:xfrm>
              <a:off x="91049" y="2009775"/>
              <a:ext cx="2529205" cy="4209284"/>
            </a:xfrm>
            <a:prstGeom prst="roundRect">
              <a:avLst>
                <a:gd name="adj" fmla="val 1429"/>
              </a:avLst>
            </a:prstGeom>
            <a:solidFill>
              <a:srgbClr val="FFFFFF"/>
            </a:solidFill>
            <a:ln w="6350">
              <a:solidFill>
                <a:schemeClr val="tx1"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Search">
              <a:extLst>
                <a:ext uri="{FF2B5EF4-FFF2-40B4-BE49-F238E27FC236}">
                  <a16:creationId xmlns:a16="http://schemas.microsoft.com/office/drawing/2014/main" id="{6E66C188-1501-44AB-B4DC-927EAD733D0A}"/>
                </a:ext>
              </a:extLst>
            </p:cNvPr>
            <p:cNvGrpSpPr/>
            <p:nvPr/>
          </p:nvGrpSpPr>
          <p:grpSpPr>
            <a:xfrm>
              <a:off x="114240" y="5645426"/>
              <a:ext cx="2503942" cy="562334"/>
              <a:chOff x="114240" y="5645426"/>
              <a:chExt cx="2503942" cy="562334"/>
            </a:xfrm>
          </p:grpSpPr>
          <p:sp>
            <p:nvSpPr>
              <p:cNvPr id="34" name="Background">
                <a:extLst>
                  <a:ext uri="{FF2B5EF4-FFF2-40B4-BE49-F238E27FC236}">
                    <a16:creationId xmlns:a16="http://schemas.microsoft.com/office/drawing/2014/main" id="{9B30557E-B550-44DD-AE3C-DAD4AE94EB8E}"/>
                  </a:ext>
                </a:extLst>
              </p:cNvPr>
              <p:cNvSpPr/>
              <p:nvPr/>
            </p:nvSpPr>
            <p:spPr>
              <a:xfrm>
                <a:off x="114240" y="5645426"/>
                <a:ext cx="2503942" cy="56233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0F4FC"/>
              </a:solidFill>
              <a:ln>
                <a:noFill/>
              </a:ln>
              <a:effectLst>
                <a:innerShdw blurRad="63500" dist="50800" dir="16200000">
                  <a:srgbClr val="B4C7E7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Searchbox">
                <a:extLst>
                  <a:ext uri="{FF2B5EF4-FFF2-40B4-BE49-F238E27FC236}">
                    <a16:creationId xmlns:a16="http://schemas.microsoft.com/office/drawing/2014/main" id="{3CC38EA3-CAAF-4083-96DB-3F0C74EA2E13}"/>
                  </a:ext>
                </a:extLst>
              </p:cNvPr>
              <p:cNvSpPr txBox="1"/>
              <p:nvPr/>
            </p:nvSpPr>
            <p:spPr>
              <a:xfrm>
                <a:off x="185420" y="5788609"/>
                <a:ext cx="2348230" cy="30777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bg2">
                        <a:lumMod val="75000"/>
                      </a:schemeClr>
                    </a:solidFill>
                  </a:rPr>
                  <a:t>Search programs and files</a:t>
                </a:r>
              </a:p>
            </p:txBody>
          </p:sp>
        </p:grpSp>
        <p:grpSp>
          <p:nvGrpSpPr>
            <p:cNvPr id="43" name="Item Sticky Notes">
              <a:extLst>
                <a:ext uri="{FF2B5EF4-FFF2-40B4-BE49-F238E27FC236}">
                  <a16:creationId xmlns:a16="http://schemas.microsoft.com/office/drawing/2014/main" id="{A5178EDB-CF4C-4D12-B590-93241D5B1847}"/>
                </a:ext>
              </a:extLst>
            </p:cNvPr>
            <p:cNvGrpSpPr/>
            <p:nvPr/>
          </p:nvGrpSpPr>
          <p:grpSpPr>
            <a:xfrm>
              <a:off x="144057" y="2111575"/>
              <a:ext cx="2021435" cy="320040"/>
              <a:chOff x="134118" y="2141392"/>
              <a:chExt cx="2021435" cy="320040"/>
            </a:xfrm>
          </p:grpSpPr>
          <p:pic>
            <p:nvPicPr>
              <p:cNvPr id="40" name="Icon">
                <a:extLst>
                  <a:ext uri="{FF2B5EF4-FFF2-40B4-BE49-F238E27FC236}">
                    <a16:creationId xmlns:a16="http://schemas.microsoft.com/office/drawing/2014/main" id="{3662748C-97F4-417D-A2E2-7F3298B46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9"/>
                  </a:ext>
                </a:extLst>
              </a:blip>
              <a:stretch>
                <a:fillRect/>
              </a:stretch>
            </p:blipFill>
            <p:spPr>
              <a:xfrm>
                <a:off x="134118" y="2141392"/>
                <a:ext cx="393518" cy="320040"/>
              </a:xfrm>
              <a:prstGeom prst="rect">
                <a:avLst/>
              </a:prstGeom>
            </p:spPr>
          </p:pic>
          <p:sp>
            <p:nvSpPr>
              <p:cNvPr id="42" name="Label">
                <a:extLst>
                  <a:ext uri="{FF2B5EF4-FFF2-40B4-BE49-F238E27FC236}">
                    <a16:creationId xmlns:a16="http://schemas.microsoft.com/office/drawing/2014/main" id="{11600BE6-6509-4714-B256-D727215F164B}"/>
                  </a:ext>
                </a:extLst>
              </p:cNvPr>
              <p:cNvSpPr txBox="1"/>
              <p:nvPr/>
            </p:nvSpPr>
            <p:spPr>
              <a:xfrm>
                <a:off x="605877" y="2164092"/>
                <a:ext cx="15496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Sticky Notes</a:t>
                </a:r>
              </a:p>
            </p:txBody>
          </p:sp>
        </p:grpSp>
        <p:grpSp>
          <p:nvGrpSpPr>
            <p:cNvPr id="46" name="Item Calculator">
              <a:extLst>
                <a:ext uri="{FF2B5EF4-FFF2-40B4-BE49-F238E27FC236}">
                  <a16:creationId xmlns:a16="http://schemas.microsoft.com/office/drawing/2014/main" id="{F7B03742-8EE4-46C4-B07B-19190851E3CD}"/>
                </a:ext>
              </a:extLst>
            </p:cNvPr>
            <p:cNvGrpSpPr/>
            <p:nvPr/>
          </p:nvGrpSpPr>
          <p:grpSpPr>
            <a:xfrm>
              <a:off x="198181" y="2517996"/>
              <a:ext cx="1950135" cy="402336"/>
              <a:chOff x="166757" y="2057518"/>
              <a:chExt cx="1950135" cy="402336"/>
            </a:xfrm>
          </p:grpSpPr>
          <p:pic>
            <p:nvPicPr>
              <p:cNvPr id="47" name="Icon">
                <a:extLst>
                  <a:ext uri="{FF2B5EF4-FFF2-40B4-BE49-F238E27FC236}">
                    <a16:creationId xmlns:a16="http://schemas.microsoft.com/office/drawing/2014/main" id="{689AD457-866C-4C04-A521-E23F696BD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1"/>
                  </a:ext>
                </a:extLst>
              </a:blip>
              <a:srcRect/>
              <a:stretch/>
            </p:blipFill>
            <p:spPr>
              <a:xfrm>
                <a:off x="166757" y="2057518"/>
                <a:ext cx="317398" cy="402336"/>
              </a:xfrm>
              <a:prstGeom prst="rect">
                <a:avLst/>
              </a:prstGeom>
            </p:spPr>
          </p:pic>
          <p:sp>
            <p:nvSpPr>
              <p:cNvPr id="48" name="Label">
                <a:extLst>
                  <a:ext uri="{FF2B5EF4-FFF2-40B4-BE49-F238E27FC236}">
                    <a16:creationId xmlns:a16="http://schemas.microsoft.com/office/drawing/2014/main" id="{8BDB047D-5024-4662-913A-C7F51445D439}"/>
                  </a:ext>
                </a:extLst>
              </p:cNvPr>
              <p:cNvSpPr txBox="1"/>
              <p:nvPr/>
            </p:nvSpPr>
            <p:spPr>
              <a:xfrm>
                <a:off x="567216" y="2120186"/>
                <a:ext cx="15496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Calculator</a:t>
                </a:r>
              </a:p>
            </p:txBody>
          </p:sp>
        </p:grpSp>
        <p:grpSp>
          <p:nvGrpSpPr>
            <p:cNvPr id="49" name="Item Snipping Tool">
              <a:extLst>
                <a:ext uri="{FF2B5EF4-FFF2-40B4-BE49-F238E27FC236}">
                  <a16:creationId xmlns:a16="http://schemas.microsoft.com/office/drawing/2014/main" id="{D694434C-69E8-4A7C-B6BB-A09D54F8F30B}"/>
                </a:ext>
              </a:extLst>
            </p:cNvPr>
            <p:cNvGrpSpPr/>
            <p:nvPr/>
          </p:nvGrpSpPr>
          <p:grpSpPr>
            <a:xfrm>
              <a:off x="198181" y="3018131"/>
              <a:ext cx="1950135" cy="310896"/>
              <a:chOff x="166757" y="2040939"/>
              <a:chExt cx="1950135" cy="310896"/>
            </a:xfrm>
          </p:grpSpPr>
          <p:pic>
            <p:nvPicPr>
              <p:cNvPr id="50" name="Icon">
                <a:extLst>
                  <a:ext uri="{FF2B5EF4-FFF2-40B4-BE49-F238E27FC236}">
                    <a16:creationId xmlns:a16="http://schemas.microsoft.com/office/drawing/2014/main" id="{317EFB10-AEEF-48C5-A8B6-E037DA75F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6757" y="2040939"/>
                <a:ext cx="310896" cy="310896"/>
              </a:xfrm>
              <a:prstGeom prst="rect">
                <a:avLst/>
              </a:prstGeom>
            </p:spPr>
          </p:pic>
          <p:sp>
            <p:nvSpPr>
              <p:cNvPr id="51" name="Label">
                <a:extLst>
                  <a:ext uri="{FF2B5EF4-FFF2-40B4-BE49-F238E27FC236}">
                    <a16:creationId xmlns:a16="http://schemas.microsoft.com/office/drawing/2014/main" id="{1684CC06-05A1-49F9-98E4-FAA33390BFE6}"/>
                  </a:ext>
                </a:extLst>
              </p:cNvPr>
              <p:cNvSpPr txBox="1"/>
              <p:nvPr/>
            </p:nvSpPr>
            <p:spPr>
              <a:xfrm>
                <a:off x="567216" y="2055883"/>
                <a:ext cx="15496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Snipping Tool</a:t>
                </a:r>
              </a:p>
            </p:txBody>
          </p:sp>
        </p:grpSp>
        <p:grpSp>
          <p:nvGrpSpPr>
            <p:cNvPr id="54" name="Item Paint">
              <a:extLst>
                <a:ext uri="{FF2B5EF4-FFF2-40B4-BE49-F238E27FC236}">
                  <a16:creationId xmlns:a16="http://schemas.microsoft.com/office/drawing/2014/main" id="{A37DE4E4-F2DE-4D08-AB0B-F2CB139AAD4D}"/>
                </a:ext>
              </a:extLst>
            </p:cNvPr>
            <p:cNvGrpSpPr/>
            <p:nvPr/>
          </p:nvGrpSpPr>
          <p:grpSpPr>
            <a:xfrm>
              <a:off x="198181" y="3498781"/>
              <a:ext cx="1967311" cy="310896"/>
              <a:chOff x="166757" y="1982305"/>
              <a:chExt cx="1967311" cy="310896"/>
            </a:xfrm>
          </p:grpSpPr>
          <p:pic>
            <p:nvPicPr>
              <p:cNvPr id="55" name="Icon">
                <a:extLst>
                  <a:ext uri="{FF2B5EF4-FFF2-40B4-BE49-F238E27FC236}">
                    <a16:creationId xmlns:a16="http://schemas.microsoft.com/office/drawing/2014/main" id="{B86FB348-D79F-4770-8EA1-D880CE264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6757" y="1982305"/>
                <a:ext cx="312225" cy="310896"/>
              </a:xfrm>
              <a:prstGeom prst="rect">
                <a:avLst/>
              </a:prstGeom>
            </p:spPr>
          </p:pic>
          <p:sp>
            <p:nvSpPr>
              <p:cNvPr id="56" name="Label">
                <a:extLst>
                  <a:ext uri="{FF2B5EF4-FFF2-40B4-BE49-F238E27FC236}">
                    <a16:creationId xmlns:a16="http://schemas.microsoft.com/office/drawing/2014/main" id="{BE647C0C-4D18-47C0-BA84-8F31C4BD31B8}"/>
                  </a:ext>
                </a:extLst>
              </p:cNvPr>
              <p:cNvSpPr txBox="1"/>
              <p:nvPr/>
            </p:nvSpPr>
            <p:spPr>
              <a:xfrm>
                <a:off x="584392" y="2003689"/>
                <a:ext cx="15496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Paint</a:t>
                </a:r>
                <a:endPara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9" name="Label">
              <a:extLst>
                <a:ext uri="{FF2B5EF4-FFF2-40B4-BE49-F238E27FC236}">
                  <a16:creationId xmlns:a16="http://schemas.microsoft.com/office/drawing/2014/main" id="{7F89E14F-1ACF-4ED2-9D17-97CD14BBB0D2}"/>
                </a:ext>
              </a:extLst>
            </p:cNvPr>
            <p:cNvSpPr txBox="1"/>
            <p:nvPr/>
          </p:nvSpPr>
          <p:spPr>
            <a:xfrm>
              <a:off x="598640" y="5313977"/>
              <a:ext cx="15496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All Programs</a:t>
              </a:r>
            </a:p>
          </p:txBody>
        </p:sp>
        <p:cxnSp>
          <p:nvCxnSpPr>
            <p:cNvPr id="52" name="_">
              <a:extLst>
                <a:ext uri="{FF2B5EF4-FFF2-40B4-BE49-F238E27FC236}">
                  <a16:creationId xmlns:a16="http://schemas.microsoft.com/office/drawing/2014/main" id="{AC8AA64E-E77C-437D-8109-71E5CD4EA100}"/>
                </a:ext>
              </a:extLst>
            </p:cNvPr>
            <p:cNvCxnSpPr/>
            <p:nvPr/>
          </p:nvCxnSpPr>
          <p:spPr>
            <a:xfrm>
              <a:off x="188242" y="5259526"/>
              <a:ext cx="2335469" cy="0"/>
            </a:xfrm>
            <a:prstGeom prst="line">
              <a:avLst/>
            </a:prstGeom>
            <a:ln>
              <a:solidFill>
                <a:srgbClr val="B4C7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‣">
              <a:extLst>
                <a:ext uri="{FF2B5EF4-FFF2-40B4-BE49-F238E27FC236}">
                  <a16:creationId xmlns:a16="http://schemas.microsoft.com/office/drawing/2014/main" id="{FF466126-5928-40CD-B8CD-B3EB6AF03D2A}"/>
                </a:ext>
              </a:extLst>
            </p:cNvPr>
            <p:cNvSpPr txBox="1"/>
            <p:nvPr/>
          </p:nvSpPr>
          <p:spPr>
            <a:xfrm>
              <a:off x="135725" y="5185625"/>
              <a:ext cx="4505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‣</a:t>
              </a:r>
            </a:p>
          </p:txBody>
        </p:sp>
        <p:grpSp>
          <p:nvGrpSpPr>
            <p:cNvPr id="28" name="User Picture">
              <a:extLst>
                <a:ext uri="{FF2B5EF4-FFF2-40B4-BE49-F238E27FC236}">
                  <a16:creationId xmlns:a16="http://schemas.microsoft.com/office/drawing/2014/main" id="{FE492667-8DA2-47A4-B5AE-13B36580F93A}"/>
                </a:ext>
              </a:extLst>
            </p:cNvPr>
            <p:cNvGrpSpPr/>
            <p:nvPr/>
          </p:nvGrpSpPr>
          <p:grpSpPr>
            <a:xfrm>
              <a:off x="3099315" y="1483552"/>
              <a:ext cx="967862" cy="967862"/>
              <a:chOff x="3099315" y="1483552"/>
              <a:chExt cx="967862" cy="967862"/>
            </a:xfrm>
          </p:grpSpPr>
          <p:pic>
            <p:nvPicPr>
              <p:cNvPr id="20" name="Frame">
                <a:extLst>
                  <a:ext uri="{FF2B5EF4-FFF2-40B4-BE49-F238E27FC236}">
                    <a16:creationId xmlns:a16="http://schemas.microsoft.com/office/drawing/2014/main" id="{E3BDCD38-C61F-443A-86D5-1B331AC60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>
                            <a14:foregroundMark x1="25630" y1="15126" x2="25630" y2="15126"/>
                            <a14:backgroundMark x1="97059" y1="10084" x2="97059" y2="10084"/>
                            <a14:backgroundMark x1="91597" y1="24370" x2="91597" y2="24370"/>
                            <a14:backgroundMark x1="87815" y1="13025" x2="87815" y2="13025"/>
                            <a14:backgroundMark x1="93277" y1="19748" x2="87395" y2="12605"/>
                            <a14:backgroundMark x1="89076" y1="10084" x2="97479" y2="100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9315" y="1483552"/>
                <a:ext cx="967862" cy="9678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" name="Picture">
                <a:extLst>
                  <a:ext uri="{FF2B5EF4-FFF2-40B4-BE49-F238E27FC236}">
                    <a16:creationId xmlns:a16="http://schemas.microsoft.com/office/drawing/2014/main" id="{5B77D36E-829C-4163-A238-3300F3B33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1242" y="1650164"/>
                <a:ext cx="643155" cy="643155"/>
              </a:xfrm>
              <a:prstGeom prst="roundRect">
                <a:avLst>
                  <a:gd name="adj" fmla="val 5133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4" name="Mask">
                <a:extLst>
                  <a:ext uri="{FF2B5EF4-FFF2-40B4-BE49-F238E27FC236}">
                    <a16:creationId xmlns:a16="http://schemas.microsoft.com/office/drawing/2014/main" id="{0035AF4B-4015-47D2-B10F-2AA9AC1980C1}"/>
                  </a:ext>
                </a:extLst>
              </p:cNvPr>
              <p:cNvSpPr/>
              <p:nvPr/>
            </p:nvSpPr>
            <p:spPr>
              <a:xfrm>
                <a:off x="3261242" y="1647791"/>
                <a:ext cx="643155" cy="645235"/>
              </a:xfrm>
              <a:prstGeom prst="roundRect">
                <a:avLst>
                  <a:gd name="adj" fmla="val 4207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7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User">
              <a:extLst>
                <a:ext uri="{FF2B5EF4-FFF2-40B4-BE49-F238E27FC236}">
                  <a16:creationId xmlns:a16="http://schemas.microsoft.com/office/drawing/2014/main" id="{C0E39270-ACDC-4073-A4E6-E943622857EF}"/>
                </a:ext>
              </a:extLst>
            </p:cNvPr>
            <p:cNvSpPr txBox="1"/>
            <p:nvPr/>
          </p:nvSpPr>
          <p:spPr>
            <a:xfrm>
              <a:off x="2725664" y="2580664"/>
              <a:ext cx="983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</a:p>
          </p:txBody>
        </p:sp>
        <p:sp>
          <p:nvSpPr>
            <p:cNvPr id="102" name="Documents">
              <a:extLst>
                <a:ext uri="{FF2B5EF4-FFF2-40B4-BE49-F238E27FC236}">
                  <a16:creationId xmlns:a16="http://schemas.microsoft.com/office/drawing/2014/main" id="{1A13C89E-6443-477E-9B1A-DC93774AA36D}"/>
                </a:ext>
              </a:extLst>
            </p:cNvPr>
            <p:cNvSpPr txBox="1"/>
            <p:nvPr/>
          </p:nvSpPr>
          <p:spPr>
            <a:xfrm>
              <a:off x="2725664" y="2942621"/>
              <a:ext cx="983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Documents</a:t>
              </a:r>
            </a:p>
          </p:txBody>
        </p:sp>
        <p:sp>
          <p:nvSpPr>
            <p:cNvPr id="103" name="Pictures">
              <a:extLst>
                <a:ext uri="{FF2B5EF4-FFF2-40B4-BE49-F238E27FC236}">
                  <a16:creationId xmlns:a16="http://schemas.microsoft.com/office/drawing/2014/main" id="{07A053CF-4434-4919-B732-64DF865A81E2}"/>
                </a:ext>
              </a:extLst>
            </p:cNvPr>
            <p:cNvSpPr txBox="1"/>
            <p:nvPr/>
          </p:nvSpPr>
          <p:spPr>
            <a:xfrm>
              <a:off x="2725664" y="3304578"/>
              <a:ext cx="983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Pictures</a:t>
              </a:r>
            </a:p>
          </p:txBody>
        </p:sp>
        <p:sp>
          <p:nvSpPr>
            <p:cNvPr id="104" name="Music">
              <a:extLst>
                <a:ext uri="{FF2B5EF4-FFF2-40B4-BE49-F238E27FC236}">
                  <a16:creationId xmlns:a16="http://schemas.microsoft.com/office/drawing/2014/main" id="{6B4263A5-09D5-4066-B21A-97EE593BB432}"/>
                </a:ext>
              </a:extLst>
            </p:cNvPr>
            <p:cNvSpPr txBox="1"/>
            <p:nvPr/>
          </p:nvSpPr>
          <p:spPr>
            <a:xfrm>
              <a:off x="2725664" y="3669969"/>
              <a:ext cx="983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Music</a:t>
              </a:r>
            </a:p>
          </p:txBody>
        </p:sp>
        <p:sp>
          <p:nvSpPr>
            <p:cNvPr id="105" name="Computer">
              <a:extLst>
                <a:ext uri="{FF2B5EF4-FFF2-40B4-BE49-F238E27FC236}">
                  <a16:creationId xmlns:a16="http://schemas.microsoft.com/office/drawing/2014/main" id="{F92C4145-8BFD-4C74-B308-A6DB0D57568B}"/>
                </a:ext>
              </a:extLst>
            </p:cNvPr>
            <p:cNvSpPr txBox="1"/>
            <p:nvPr/>
          </p:nvSpPr>
          <p:spPr>
            <a:xfrm>
              <a:off x="2725664" y="4041407"/>
              <a:ext cx="983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</a:t>
              </a:r>
            </a:p>
          </p:txBody>
        </p:sp>
        <p:sp>
          <p:nvSpPr>
            <p:cNvPr id="106" name="Control Panel">
              <a:extLst>
                <a:ext uri="{FF2B5EF4-FFF2-40B4-BE49-F238E27FC236}">
                  <a16:creationId xmlns:a16="http://schemas.microsoft.com/office/drawing/2014/main" id="{298F4696-7100-4F5A-BC95-A94C78CFE3B5}"/>
                </a:ext>
              </a:extLst>
            </p:cNvPr>
            <p:cNvSpPr txBox="1"/>
            <p:nvPr/>
          </p:nvSpPr>
          <p:spPr>
            <a:xfrm>
              <a:off x="2725664" y="4403364"/>
              <a:ext cx="1341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Control Panel</a:t>
              </a:r>
            </a:p>
          </p:txBody>
        </p:sp>
        <p:sp>
          <p:nvSpPr>
            <p:cNvPr id="107" name="Default Programs">
              <a:extLst>
                <a:ext uri="{FF2B5EF4-FFF2-40B4-BE49-F238E27FC236}">
                  <a16:creationId xmlns:a16="http://schemas.microsoft.com/office/drawing/2014/main" id="{3CEA990C-535B-4D6A-999D-0C2B6D759D18}"/>
                </a:ext>
              </a:extLst>
            </p:cNvPr>
            <p:cNvSpPr txBox="1"/>
            <p:nvPr/>
          </p:nvSpPr>
          <p:spPr>
            <a:xfrm>
              <a:off x="2725663" y="4765321"/>
              <a:ext cx="14060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Default Programs</a:t>
              </a:r>
            </a:p>
          </p:txBody>
        </p:sp>
        <p:sp>
          <p:nvSpPr>
            <p:cNvPr id="108" name="Help &amp; Support">
              <a:extLst>
                <a:ext uri="{FF2B5EF4-FFF2-40B4-BE49-F238E27FC236}">
                  <a16:creationId xmlns:a16="http://schemas.microsoft.com/office/drawing/2014/main" id="{1E940DC2-1ADD-48EC-870C-0A5BDD764EFF}"/>
                </a:ext>
              </a:extLst>
            </p:cNvPr>
            <p:cNvSpPr txBox="1"/>
            <p:nvPr/>
          </p:nvSpPr>
          <p:spPr>
            <a:xfrm>
              <a:off x="2725664" y="5130712"/>
              <a:ext cx="1406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Help and Support</a:t>
              </a:r>
            </a:p>
          </p:txBody>
        </p:sp>
        <p:sp>
          <p:nvSpPr>
            <p:cNvPr id="57" name="Shutdown Button">
              <a:hlinkClick r:id="rId27" action="ppaction://hlinksldjump"/>
              <a:extLst>
                <a:ext uri="{FF2B5EF4-FFF2-40B4-BE49-F238E27FC236}">
                  <a16:creationId xmlns:a16="http://schemas.microsoft.com/office/drawing/2014/main" id="{EF580988-53E6-464E-9F76-5D7B7FBA9C8A}"/>
                </a:ext>
              </a:extLst>
            </p:cNvPr>
            <p:cNvSpPr/>
            <p:nvPr/>
          </p:nvSpPr>
          <p:spPr>
            <a:xfrm>
              <a:off x="2723592" y="5834575"/>
              <a:ext cx="791133" cy="210640"/>
            </a:xfrm>
            <a:prstGeom prst="roundRect">
              <a:avLst>
                <a:gd name="adj" fmla="val 4207"/>
              </a:avLst>
            </a:prstGeom>
            <a:gradFill>
              <a:gsLst>
                <a:gs pos="53000">
                  <a:schemeClr val="tx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50000">
                  <a:srgbClr val="DFE7F5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Shut down</a:t>
              </a:r>
            </a:p>
          </p:txBody>
        </p:sp>
        <p:sp>
          <p:nvSpPr>
            <p:cNvPr id="58" name="Shutdown ButtonS">
              <a:hlinkClick r:id="rId27" action="ppaction://hlinksldjump"/>
              <a:extLst>
                <a:ext uri="{FF2B5EF4-FFF2-40B4-BE49-F238E27FC236}">
                  <a16:creationId xmlns:a16="http://schemas.microsoft.com/office/drawing/2014/main" id="{4AA25E21-569D-40C2-A296-EC577EC76974}"/>
                </a:ext>
              </a:extLst>
            </p:cNvPr>
            <p:cNvSpPr/>
            <p:nvPr/>
          </p:nvSpPr>
          <p:spPr>
            <a:xfrm>
              <a:off x="2734793" y="5848480"/>
              <a:ext cx="772028" cy="192024"/>
            </a:xfrm>
            <a:prstGeom prst="roundRect">
              <a:avLst>
                <a:gd name="adj" fmla="val 4207"/>
              </a:avLst>
            </a:prstGeom>
            <a:noFill/>
            <a:ln w="635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0" name="Shutdown Arrow">
              <a:extLst>
                <a:ext uri="{FF2B5EF4-FFF2-40B4-BE49-F238E27FC236}">
                  <a16:creationId xmlns:a16="http://schemas.microsoft.com/office/drawing/2014/main" id="{A55C522A-6366-4508-AB8C-4F6D064328F8}"/>
                </a:ext>
              </a:extLst>
            </p:cNvPr>
            <p:cNvSpPr/>
            <p:nvPr/>
          </p:nvSpPr>
          <p:spPr>
            <a:xfrm>
              <a:off x="3513735" y="5835718"/>
              <a:ext cx="200806" cy="210640"/>
            </a:xfrm>
            <a:prstGeom prst="roundRect">
              <a:avLst>
                <a:gd name="adj" fmla="val 4207"/>
              </a:avLst>
            </a:prstGeom>
            <a:gradFill>
              <a:gsLst>
                <a:gs pos="53000">
                  <a:schemeClr val="tx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50000">
                  <a:srgbClr val="DFE7F5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effectLst>
                    <a:outerShdw blurRad="63500" sx="110000" sy="110000" algn="ctr" rotWithShape="0">
                      <a:prstClr val="black"/>
                    </a:outerShdw>
                  </a:effectLst>
                </a:rPr>
                <a:t>►</a:t>
              </a:r>
              <a:endParaRPr lang="en-US" sz="1050" dirty="0">
                <a:effectLst>
                  <a:outerShdw blurRad="63500" sx="110000" sy="110000" algn="ctr" rotWithShape="0">
                    <a:prstClr val="black"/>
                  </a:outerShdw>
                </a:effectLst>
              </a:endParaRPr>
            </a:p>
          </p:txBody>
        </p:sp>
        <p:sp>
          <p:nvSpPr>
            <p:cNvPr id="61" name="Shutdown ArrowS">
              <a:extLst>
                <a:ext uri="{FF2B5EF4-FFF2-40B4-BE49-F238E27FC236}">
                  <a16:creationId xmlns:a16="http://schemas.microsoft.com/office/drawing/2014/main" id="{B04AE244-D312-4D88-935B-CA6CA4EB2990}"/>
                </a:ext>
              </a:extLst>
            </p:cNvPr>
            <p:cNvSpPr/>
            <p:nvPr/>
          </p:nvSpPr>
          <p:spPr>
            <a:xfrm>
              <a:off x="3524747" y="5844247"/>
              <a:ext cx="182880" cy="192024"/>
            </a:xfrm>
            <a:prstGeom prst="roundRect">
              <a:avLst>
                <a:gd name="adj" fmla="val 4207"/>
              </a:avLst>
            </a:prstGeom>
            <a:noFill/>
            <a:ln w="635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64" name="_">
              <a:extLst>
                <a:ext uri="{FF2B5EF4-FFF2-40B4-BE49-F238E27FC236}">
                  <a16:creationId xmlns:a16="http://schemas.microsoft.com/office/drawing/2014/main" id="{1118F725-6998-4573-B29B-C889920FE56D}"/>
                </a:ext>
              </a:extLst>
            </p:cNvPr>
            <p:cNvCxnSpPr>
              <a:cxnSpLocks/>
            </p:cNvCxnSpPr>
            <p:nvPr/>
          </p:nvCxnSpPr>
          <p:spPr>
            <a:xfrm>
              <a:off x="2704779" y="4004749"/>
              <a:ext cx="1765621" cy="0"/>
            </a:xfrm>
            <a:prstGeom prst="line">
              <a:avLst/>
            </a:prstGeom>
            <a:ln/>
            <a:effectLst>
              <a:outerShdw dist="12700" dir="5400000" algn="t" rotWithShape="0">
                <a:schemeClr val="bg1">
                  <a:alpha val="50000"/>
                </a:scheme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_">
              <a:extLst>
                <a:ext uri="{FF2B5EF4-FFF2-40B4-BE49-F238E27FC236}">
                  <a16:creationId xmlns:a16="http://schemas.microsoft.com/office/drawing/2014/main" id="{EA01DCD3-09A7-41BC-AA21-1D5448912C44}"/>
                </a:ext>
              </a:extLst>
            </p:cNvPr>
            <p:cNvCxnSpPr>
              <a:cxnSpLocks/>
            </p:cNvCxnSpPr>
            <p:nvPr/>
          </p:nvCxnSpPr>
          <p:spPr>
            <a:xfrm>
              <a:off x="2700008" y="4360755"/>
              <a:ext cx="1765621" cy="0"/>
            </a:xfrm>
            <a:prstGeom prst="line">
              <a:avLst/>
            </a:prstGeom>
            <a:ln/>
            <a:effectLst>
              <a:outerShdw dist="12700" dir="5400000" algn="t" rotWithShape="0">
                <a:schemeClr val="bg1">
                  <a:alpha val="50000"/>
                </a:scheme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254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Microsoft Windows 7 Startup Sound.wav"/>
          </p:stSnd>
        </p:sndAc>
      </p:transition>
    </mc:Choice>
    <mc:Fallback xmlns="">
      <p:transition spd="med">
        <p:fade/>
        <p:sndAc>
          <p:stSnd>
            <p:snd r:embed="rId28" name="Microsoft Windows 7 Startup Sou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04766 -1.11111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0474 -0.00023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68C6BF-73A7-47F8-BDD5-11A3351B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273248"/>
            <a:ext cx="11706225" cy="65847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8B962BC-89BA-409E-81C8-F5D40DCAE8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5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561F5D4-6401-472C-A932-4FFDFB4DB8E7}"/>
              </a:ext>
            </a:extLst>
          </p:cNvPr>
          <p:cNvGrpSpPr/>
          <p:nvPr/>
        </p:nvGrpSpPr>
        <p:grpSpPr>
          <a:xfrm>
            <a:off x="4997603" y="2773858"/>
            <a:ext cx="2196793" cy="400110"/>
            <a:chOff x="5257624" y="3050083"/>
            <a:chExt cx="2196793" cy="4001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06EB9E-CCBB-4E21-A310-24CDB78A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624" y="3097738"/>
              <a:ext cx="304800" cy="30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C742C1-60E1-408F-A971-5E2F1979340F}"/>
                </a:ext>
              </a:extLst>
            </p:cNvPr>
            <p:cNvSpPr txBox="1"/>
            <p:nvPr/>
          </p:nvSpPr>
          <p:spPr>
            <a:xfrm>
              <a:off x="5562424" y="3050083"/>
              <a:ext cx="1891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Shutting down…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891DFA-357B-408E-A52A-1ED6C61E86CA}"/>
              </a:ext>
            </a:extLst>
          </p:cNvPr>
          <p:cNvGrpSpPr/>
          <p:nvPr/>
        </p:nvGrpSpPr>
        <p:grpSpPr>
          <a:xfrm>
            <a:off x="4063332" y="6016625"/>
            <a:ext cx="4065336" cy="595670"/>
            <a:chOff x="3738677" y="6064250"/>
            <a:chExt cx="4065336" cy="5956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233018-D04D-4169-BC35-CC884577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738677" y="6064250"/>
              <a:ext cx="847725" cy="5651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06EB4B-39C1-45F6-92F7-A5B26FFC5783}"/>
                </a:ext>
              </a:extLst>
            </p:cNvPr>
            <p:cNvSpPr txBox="1"/>
            <p:nvPr/>
          </p:nvSpPr>
          <p:spPr>
            <a:xfrm>
              <a:off x="4363584" y="6085215"/>
              <a:ext cx="3440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Windows 7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in PowerPoint</a:t>
              </a:r>
              <a:endParaRPr 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7BA118-C456-4363-917F-B3D36D3474A1}"/>
                </a:ext>
              </a:extLst>
            </p:cNvPr>
            <p:cNvSpPr/>
            <p:nvPr/>
          </p:nvSpPr>
          <p:spPr>
            <a:xfrm>
              <a:off x="5794686" y="6195824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®</a:t>
              </a:r>
              <a:endParaRPr 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24B176-03C2-4A95-A450-523197ECB2DA}"/>
                </a:ext>
              </a:extLst>
            </p:cNvPr>
            <p:cNvSpPr/>
            <p:nvPr/>
          </p:nvSpPr>
          <p:spPr>
            <a:xfrm>
              <a:off x="4231977" y="638292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®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sndAc>
          <p:stSnd>
            <p:snd r:embed="rId2" name="Windows 7 Shutdown Sound.wav"/>
          </p:stSnd>
        </p:sndAc>
      </p:transition>
    </mc:Choice>
    <mc:Fallback xmlns="">
      <p:transition advClick="0" advTm="4000">
        <p:sndAc>
          <p:stSnd>
            <p:snd r:embed="rId7" name="Windows 7 Shutdown Sound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93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Visnalize (khangnd)</dc:creator>
  <cp:lastModifiedBy>Nguyen Duy Khang (RBVH/EET12)</cp:lastModifiedBy>
  <cp:revision>92</cp:revision>
  <dcterms:created xsi:type="dcterms:W3CDTF">2021-06-08T07:12:46Z</dcterms:created>
  <dcterms:modified xsi:type="dcterms:W3CDTF">2021-06-09T16:30:32Z</dcterms:modified>
</cp:coreProperties>
</file>